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28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644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6459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789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039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030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47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657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258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369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865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2A52E-DA17-4B3C-AD46-14C5E9EDFCAD}" type="datetimeFigureOut">
              <a:rPr lang="zh-CN" altLang="en-US" smtClean="0"/>
              <a:t>2023/5/15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45F08-E648-474D-B864-8FB67497F7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34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26308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0" dirty="0" smtClean="0">
                <a:solidFill>
                  <a:srgbClr val="1C1F21"/>
                </a:solidFill>
                <a:effectLst/>
                <a:latin typeface="PingFang SC"/>
              </a:rPr>
              <a:t>Gateway</a:t>
            </a:r>
            <a:r>
              <a:rPr lang="zh-CN" altLang="en-US" b="1" i="0" dirty="0" smtClean="0">
                <a:solidFill>
                  <a:srgbClr val="1C1F21"/>
                </a:solidFill>
                <a:effectLst/>
                <a:latin typeface="PingFang SC"/>
              </a:rPr>
              <a:t>过滤器机制解析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699" y="459364"/>
            <a:ext cx="10918447" cy="639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00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627077" cy="17640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826" y="244521"/>
            <a:ext cx="6415174" cy="212060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32306"/>
            <a:ext cx="8387862" cy="394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458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6277708" cy="308646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58628"/>
            <a:ext cx="10454054" cy="353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762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499838" cy="339091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0338" y="3496980"/>
            <a:ext cx="8352692" cy="336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674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29408" cy="30861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09948"/>
            <a:ext cx="10023231" cy="334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71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7856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</Words>
  <Application>Microsoft Office PowerPoint</Application>
  <PresentationFormat>宽屏</PresentationFormat>
  <Paragraphs>1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PingFang SC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Microsoft 帐户</cp:lastModifiedBy>
  <cp:revision>12</cp:revision>
  <dcterms:created xsi:type="dcterms:W3CDTF">2023-05-15T01:26:08Z</dcterms:created>
  <dcterms:modified xsi:type="dcterms:W3CDTF">2023-05-15T01:35:23Z</dcterms:modified>
</cp:coreProperties>
</file>

<file path=docProps/thumbnail.jpeg>
</file>